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1" r:id="rId3"/>
    <p:sldId id="259" r:id="rId4"/>
    <p:sldId id="262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59"/>
  </p:normalViewPr>
  <p:slideViewPr>
    <p:cSldViewPr snapToGrid="0" snapToObjects="1">
      <p:cViewPr varScale="1">
        <p:scale>
          <a:sx n="110" d="100"/>
          <a:sy n="110" d="100"/>
        </p:scale>
        <p:origin x="63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FE70C3-4696-364B-B102-9FB54468D6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31BF93-A062-0F47-924D-F7656E8F72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3F449C-47DB-7343-BBFB-9A7AC736CD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B7F61-E1FA-D445-96D3-D8EC23577515}" type="datetimeFigureOut">
              <a:rPr lang="en-US" smtClean="0"/>
              <a:t>4/18/22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DA7872-DE80-CC45-8577-7207D6C20B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EA0E98-2F73-1444-A7EA-D6B93468C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7E72B-F8F6-9447-85B2-05CCEB07A0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762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20F545-0802-484C-B1AF-0D06B57348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2D181C-5A56-5844-B742-B6A04A8EF8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B3D91A-17BC-1B48-BB08-1E54BAF3B3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B7F61-E1FA-D445-96D3-D8EC23577515}" type="datetimeFigureOut">
              <a:rPr lang="en-US" smtClean="0"/>
              <a:t>4/18/22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80513E-5048-BE41-87D4-FCC6F1AC0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91D671-078D-DC44-BD7D-1251259A2F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7E72B-F8F6-9447-85B2-05CCEB07A0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579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DAAE47-1843-8240-A7E1-2A3B97ECE21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2DC6CB-D697-9D4F-BAB1-ED2095E3C6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39BEC6-6390-A248-B418-ED8482D135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B7F61-E1FA-D445-96D3-D8EC23577515}" type="datetimeFigureOut">
              <a:rPr lang="en-US" smtClean="0"/>
              <a:t>4/18/22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55BC39-FC0A-8E44-AAE8-E1474F1798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FFFA75-3F3A-9043-8DE8-57DE6CB9E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7E72B-F8F6-9447-85B2-05CCEB07A0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7360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F45E25-93E2-AC49-9D66-FA65989DE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E9C578-1C88-7848-A36D-7C5E1B713B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C55D07-290A-7843-87AE-3F644776B2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B7F61-E1FA-D445-96D3-D8EC23577515}" type="datetimeFigureOut">
              <a:rPr lang="en-US" smtClean="0"/>
              <a:t>4/18/22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38B5DB-11AC-B24A-8B4E-765A646310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95803F-4FB5-B543-8864-084487C09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7E72B-F8F6-9447-85B2-05CCEB07A0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5667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CEE121-4B69-4E4E-A1AA-74F0FCAC43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569AF5-D82E-7742-9031-A391240F5F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85B5A1-4EDB-994F-8D1A-99F34C92D2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B7F61-E1FA-D445-96D3-D8EC23577515}" type="datetimeFigureOut">
              <a:rPr lang="en-US" smtClean="0"/>
              <a:t>4/18/22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C3B1D6-41A5-7B40-AAA9-EBF57B515F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67F1A5-9E37-114A-8D79-61295EC1D1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7E72B-F8F6-9447-85B2-05CCEB07A0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0418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9F40C4-457C-AA49-AE96-11CCA0E5E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23E9F8-9885-354E-85F2-9F94E979E5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6D7B13-F057-9246-8BC2-9B6BA2A1D2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465524-6877-FF4D-91C1-F085488688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B7F61-E1FA-D445-96D3-D8EC23577515}" type="datetimeFigureOut">
              <a:rPr lang="en-US" smtClean="0"/>
              <a:t>4/18/22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38EEE0-21EB-F24D-82E6-AFAA56B8B6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591A5C-5B22-A84E-A9C4-0ADD6FC25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7E72B-F8F6-9447-85B2-05CCEB07A0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4792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3DCB2-1A95-A844-989D-3404947A44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F8D2E5-44FD-0B4F-84FC-45FFF13A79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6779BC-3506-6B42-AE78-6F725103B6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E7334A6-04E4-0A43-8BA7-5DEE6B19421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3224598-693E-1D46-82D7-E389582D9A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5CFEFDB-5EFA-0947-A9A3-0A0E89F1BB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B7F61-E1FA-D445-96D3-D8EC23577515}" type="datetimeFigureOut">
              <a:rPr lang="en-US" smtClean="0"/>
              <a:t>4/18/22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F26ABE-26E7-B349-9F5F-1D3488F75E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C6344AD-DFB9-5F4A-8AAB-D7B3DA1B6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7E72B-F8F6-9447-85B2-05CCEB07A0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8057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DB9AA-4FF9-5042-8226-F3AC3DCC3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848899-147A-B84A-877B-BE51AA5004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B7F61-E1FA-D445-96D3-D8EC23577515}" type="datetimeFigureOut">
              <a:rPr lang="en-US" smtClean="0"/>
              <a:t>4/18/22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DD3197-5A58-6640-B5BE-B89CDF68C5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27CC0D-1328-144E-A72A-06EBF20B1B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7E72B-F8F6-9447-85B2-05CCEB07A0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2120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2D016C-0985-C14E-8463-F0AF932792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B7F61-E1FA-D445-96D3-D8EC23577515}" type="datetimeFigureOut">
              <a:rPr lang="en-US" smtClean="0"/>
              <a:t>4/18/22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5AAC7B8-8FCC-E24A-83A7-F148CE4807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D64FAC-8516-AA4E-A959-36E95DDFB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7E72B-F8F6-9447-85B2-05CCEB07A0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2587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2392CC-2F37-D94C-BF2C-05320EC7A2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D9967E-34B8-064B-AD5C-BF43E63B71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117F14-A0DC-AB4D-8BB4-6A735F8FFC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CC1C52-5ACD-F049-8E87-E7F69B2AC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B7F61-E1FA-D445-96D3-D8EC23577515}" type="datetimeFigureOut">
              <a:rPr lang="en-US" smtClean="0"/>
              <a:t>4/18/22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33869C-F14B-674D-8BCE-D1FB781DD7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6A11D3-224A-4044-9C5D-24446A3BF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7E72B-F8F6-9447-85B2-05CCEB07A0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7503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751895-07C5-4647-BE9E-1A20BC80C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00881CC-B116-EA47-8620-12B7E39DE5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59C9A9-32CC-2445-A88F-C68774F510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2C1F3E-7FE5-0C40-9EA5-07DA1132D3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B7F61-E1FA-D445-96D3-D8EC23577515}" type="datetimeFigureOut">
              <a:rPr lang="en-US" smtClean="0"/>
              <a:t>4/18/22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77B5A6-E19D-464A-BD7A-46D25A70A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FFD34E-D200-2F4A-A661-C2A4CA5D01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7E72B-F8F6-9447-85B2-05CCEB07A0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0067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0D5EC71-1E9B-2B4F-A789-3BBA1E1F0B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1641D9-6B4A-2A44-8F9E-CE4EBE790D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0537CD-5D9E-6047-8731-2BCB0973848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8B7F61-E1FA-D445-96D3-D8EC23577515}" type="datetimeFigureOut">
              <a:rPr lang="en-US" smtClean="0"/>
              <a:t>4/18/22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CDE4A2-AAA8-1443-8C3C-78608FF4E9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F004F3-5B5F-7341-AB4B-F54F04CD4E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D7E72B-F8F6-9447-85B2-05CCEB07A0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3478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46828B-779A-A34B-BF3A-8C9B903EDF2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u="sng" dirty="0"/>
              <a:t>NutraMeals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E86A1B-4174-AD43-80E7-B2532B7F5B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0013" y="3602038"/>
            <a:ext cx="12091987" cy="1655762"/>
          </a:xfrm>
        </p:spPr>
        <p:txBody>
          <a:bodyPr>
            <a:normAutofit/>
          </a:bodyPr>
          <a:lstStyle/>
          <a:p>
            <a:r>
              <a:rPr lang="en-US" sz="3600" b="1" u="sng" dirty="0"/>
              <a:t>GitHub repository</a:t>
            </a:r>
          </a:p>
          <a:p>
            <a:r>
              <a:rPr lang="en-US" sz="3200" b="1" dirty="0"/>
              <a:t>https://github.com/dakshrawat1109/Computer-Science-Project-1</a:t>
            </a:r>
          </a:p>
        </p:txBody>
      </p:sp>
    </p:spTree>
    <p:extLst>
      <p:ext uri="{BB962C8B-B14F-4D97-AF65-F5344CB8AC3E}">
        <p14:creationId xmlns:p14="http://schemas.microsoft.com/office/powerpoint/2010/main" val="33796576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9813F88-0E75-C14F-8B19-05722F81B7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2424" y="578735"/>
            <a:ext cx="10833009" cy="5401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8841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3003208-7191-0C4A-919A-859E8827A6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9775" y="520861"/>
            <a:ext cx="10515599" cy="5794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2286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3C36C2D-C153-BC40-93EE-D0D6A5EA43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6541" y="613458"/>
            <a:ext cx="10888419" cy="5459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2135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</TotalTime>
  <Words>12</Words>
  <Application>Microsoft Macintosh PowerPoint</Application>
  <PresentationFormat>Widescreen</PresentationFormat>
  <Paragraphs>3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NutraMeals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NutraMeals</dc:title>
  <dc:creator>Microsoft Office User</dc:creator>
  <cp:lastModifiedBy>Microsoft Office User</cp:lastModifiedBy>
  <cp:revision>13</cp:revision>
  <dcterms:created xsi:type="dcterms:W3CDTF">2022-04-09T21:31:49Z</dcterms:created>
  <dcterms:modified xsi:type="dcterms:W3CDTF">2022-04-18T19:10:15Z</dcterms:modified>
</cp:coreProperties>
</file>